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46" autoAdjust="0"/>
    <p:restoredTop sz="94660"/>
  </p:normalViewPr>
  <p:slideViewPr>
    <p:cSldViewPr>
      <p:cViewPr varScale="1">
        <p:scale>
          <a:sx n="111" d="100"/>
          <a:sy n="111" d="100"/>
        </p:scale>
        <p:origin x="-19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9A195-4BFE-4816-8481-26E6B7B6D223}" type="datetimeFigureOut">
              <a:rPr lang="de-CH"/>
              <a:pPr>
                <a:defRPr/>
              </a:pPr>
              <a:t>09.12.2014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CC637-37F7-4728-A7C1-DE3BD97C32B3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E421A-8317-4291-8581-89EB5A7F3809}" type="datetimeFigureOut">
              <a:rPr lang="de-CH"/>
              <a:pPr>
                <a:defRPr/>
              </a:pPr>
              <a:t>09.12.2014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23411-6BE3-4DE5-BFDF-CCA432F2474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E2980-DB85-4B8C-AE8B-CC51F93784D0}" type="datetimeFigureOut">
              <a:rPr lang="de-CH"/>
              <a:pPr>
                <a:defRPr/>
              </a:pPr>
              <a:t>09.12.2014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406ED-C6FB-4F0F-8BFE-65471573F29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0DD40-2E8B-4E7A-B31A-BCBE75A4D9EC}" type="datetimeFigureOut">
              <a:rPr lang="de-CH"/>
              <a:pPr>
                <a:defRPr/>
              </a:pPr>
              <a:t>09.12.2014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00489-F904-4D6A-A295-C61E3747DBF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76BD1-6621-445B-A198-E8E0420EF0B8}" type="datetimeFigureOut">
              <a:rPr lang="de-CH"/>
              <a:pPr>
                <a:defRPr/>
              </a:pPr>
              <a:t>09.12.2014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70C1-010D-4C76-AC64-C66662867ED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31B67-09D8-4935-B82A-8AEBDA58FA9D}" type="datetimeFigureOut">
              <a:rPr lang="de-CH"/>
              <a:pPr>
                <a:defRPr/>
              </a:pPr>
              <a:t>09.12.2014</a:t>
            </a:fld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62F4B-4133-4C7A-9829-BD3E2185CFF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358CD-FAC2-41B7-AFFA-CED3231A0424}" type="datetimeFigureOut">
              <a:rPr lang="de-CH"/>
              <a:pPr>
                <a:defRPr/>
              </a:pPr>
              <a:t>09.12.2014</a:t>
            </a:fld>
            <a:endParaRPr lang="de-CH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7A65A-9D16-4ACA-88D1-618E94C1A3C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4458F-92B2-4920-8304-0EADF86E9815}" type="datetimeFigureOut">
              <a:rPr lang="de-CH"/>
              <a:pPr>
                <a:defRPr/>
              </a:pPr>
              <a:t>09.12.2014</a:t>
            </a:fld>
            <a:endParaRPr lang="de-CH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C1093-4A1D-4636-A183-7090E021CF31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6C89F-3ABD-422D-8427-6C721F8FB93D}" type="datetimeFigureOut">
              <a:rPr lang="de-CH"/>
              <a:pPr>
                <a:defRPr/>
              </a:pPr>
              <a:t>09.12.2014</a:t>
            </a:fld>
            <a:endParaRPr lang="de-CH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DF31B-5E1B-476E-BC57-EDB93ED1706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30D86-D0D1-4B09-BA1B-A8B0B74F38DF}" type="datetimeFigureOut">
              <a:rPr lang="de-CH"/>
              <a:pPr>
                <a:defRPr/>
              </a:pPr>
              <a:t>09.12.2014</a:t>
            </a:fld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5FC12-2BCC-4D49-A8C1-0EBE1145B3E1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48BFD-758E-4FA4-8C1D-32548C5F9891}" type="datetimeFigureOut">
              <a:rPr lang="de-CH"/>
              <a:pPr>
                <a:defRPr/>
              </a:pPr>
              <a:t>09.12.2014</a:t>
            </a:fld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CEE47-AA89-4A43-8899-402746DC23F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CH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240D65-2D0C-4BC6-A21E-F09FA9099E1B}" type="datetimeFigureOut">
              <a:rPr lang="de-CH"/>
              <a:pPr>
                <a:defRPr/>
              </a:pPr>
              <a:t>09.12.2014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88DA07-BB5C-4E1D-8858-E750B5339A9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5"/>
          <p:cNvSpPr>
            <a:spLocks noChangeArrowheads="1" noChangeShapeType="1" noTextEdit="1"/>
          </p:cNvSpPr>
          <p:nvPr/>
        </p:nvSpPr>
        <p:spPr bwMode="auto">
          <a:xfrm>
            <a:off x="1042988" y="1484313"/>
            <a:ext cx="6624637" cy="36004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3852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de-CH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Jahrestreffen</a:t>
            </a:r>
            <a:br>
              <a:rPr lang="de-CH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</a:br>
            <a:r>
              <a:rPr lang="de-CH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2011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Grafik 1" descr="DSC0042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Grafik 1" descr="DSC0042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Grafik 1" descr="DSC0043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Grafik 1" descr="DSC0044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rafik 1" descr="DSC0044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Grafik 1" descr="DSC004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rafik 1" descr="DSC00446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Grafik 1" descr="DSC0044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rafik 1" descr="DSC0045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Grafik 1" descr="DSC0045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rafik 1" descr="DSC004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Grafik 1" descr="DSC0046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Grafik 1" descr="DSC004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971550" y="476250"/>
            <a:ext cx="22320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CH" sz="6000">
                <a:solidFill>
                  <a:srgbClr val="FFFF00"/>
                </a:solidFill>
                <a:latin typeface="AR BLANCA" pitchFamily="2" charset="0"/>
              </a:rPr>
              <a:t>Ende</a:t>
            </a:r>
            <a:r>
              <a:rPr lang="de-CH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1" descr="DSC004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Grafik 1" descr="DSC004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rafik 1" descr="DSC004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fik 1" descr="DSC0041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Grafik 1" descr="DSC0042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Grafik 1" descr="DSC0042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rafik 1" descr="DSC004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Bildschirmpräsentation (4:3)</PresentationFormat>
  <Paragraphs>2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Calibri</vt:lpstr>
      <vt:lpstr>Arial</vt:lpstr>
      <vt:lpstr>AR BLANCA</vt:lpstr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Edi</dc:creator>
  <cp:lastModifiedBy>Edi</cp:lastModifiedBy>
  <cp:revision>12</cp:revision>
  <dcterms:created xsi:type="dcterms:W3CDTF">2011-11-04T19:31:59Z</dcterms:created>
  <dcterms:modified xsi:type="dcterms:W3CDTF">2014-12-09T09:00:43Z</dcterms:modified>
</cp:coreProperties>
</file>