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66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3" autoAdjust="0"/>
    <p:restoredTop sz="94660"/>
  </p:normalViewPr>
  <p:slideViewPr>
    <p:cSldViewPr>
      <p:cViewPr varScale="1">
        <p:scale>
          <a:sx n="111" d="100"/>
          <a:sy n="111" d="100"/>
        </p:scale>
        <p:origin x="-18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9272F1-5DC6-4C50-BC48-729D6255D27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14438" y="928688"/>
            <a:ext cx="6715125" cy="421481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6338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0080"/>
              </a:extrusionClr>
            </a:sp3d>
          </a:bodyPr>
          <a:lstStyle/>
          <a:p>
            <a:pPr algn="ctr"/>
            <a:r>
              <a:rPr lang="de-CH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80"/>
                    </a:gs>
                  </a:gsLst>
                  <a:lin ang="2700000" scaled="1"/>
                </a:gradFill>
                <a:effectLst>
                  <a:outerShdw dist="152735" dir="2700000" algn="ctr" rotWithShape="0">
                    <a:srgbClr val="868686"/>
                  </a:outerShdw>
                </a:effectLst>
                <a:latin typeface="Arial Black"/>
              </a:rPr>
              <a:t>KlaZu 2010</a:t>
            </a:r>
          </a:p>
        </p:txBody>
      </p:sp>
    </p:spTree>
  </p:cSld>
  <p:clrMapOvr>
    <a:masterClrMapping/>
  </p:clrMapOvr>
  <p:transition>
    <p:zoom/>
    <p:sndAc>
      <p:stSnd loop="1">
        <p:snd r:embed="rId2" name="andre rieu - clavelito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1" descr="20101104135047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1" descr="20101104141027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1" descr="20101104144132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1" descr="20101104144246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1" descr="20101104144246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Grafik 2" descr="20101104144330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1" descr="20101104144330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1" descr="20101104153648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1" descr="20101104153648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900113" y="6124575"/>
            <a:ext cx="7993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als Abschluss noch ein </a:t>
            </a:r>
            <a:r>
              <a:rPr lang="de-CH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Vermicelle</a:t>
            </a:r>
            <a:r>
              <a:rPr lang="de-CH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 man gönnt sich ja sonst nichts mehr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3" descr="20101104134850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3" descr="20101104134919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3" descr="20101104134850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 descr="20101104134919(3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 descr="20101104134919(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1" descr="20101104134919(10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1" descr="20101104134919(1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1" descr="20101104135047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Bildschirmpräsentation (4:3)</PresentationFormat>
  <Paragraphs>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Arial</vt:lpstr>
      <vt:lpstr>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Afrika's Schönheits-Ideale</dc:title>
  <dc:creator>Privat</dc:creator>
  <cp:lastModifiedBy>Edi</cp:lastModifiedBy>
  <cp:revision>53</cp:revision>
  <dcterms:created xsi:type="dcterms:W3CDTF">2008-05-27T15:52:40Z</dcterms:created>
  <dcterms:modified xsi:type="dcterms:W3CDTF">2014-12-09T08:59:05Z</dcterms:modified>
</cp:coreProperties>
</file>